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2" r:id="rId151"/>
    <p:sldId id="493" r:id="rId152"/>
    <p:sldId id="494" r:id="rId153"/>
    <p:sldId id="495" r:id="rId154"/>
    <p:sldId id="374" r:id="rId155"/>
    <p:sldId id="375" r:id="rId156"/>
    <p:sldId id="376" r:id="rId157"/>
    <p:sldId id="377" r:id="rId158"/>
    <p:sldId id="378" r:id="rId159"/>
    <p:sldId id="379" r:id="rId160"/>
    <p:sldId id="380" r:id="rId161"/>
    <p:sldId id="335" r:id="rId162"/>
    <p:sldId id="336" r:id="rId163"/>
    <p:sldId id="345" r:id="rId1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50" d="100"/>
          <a:sy n="50" d="100"/>
        </p:scale>
        <p:origin x="154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06933"/>
              </p:ext>
            </p:extLst>
          </p:nvPr>
        </p:nvGraphicFramePr>
        <p:xfrm>
          <a:off x="8161336" y="876603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449E5E-15FF-0504-2532-3E4DA6F2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24244"/>
              </p:ext>
            </p:extLst>
          </p:nvPr>
        </p:nvGraphicFramePr>
        <p:xfrm>
          <a:off x="2656574" y="5524583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2D0931-FBB5-7395-55BB-287F74A5E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5545"/>
              </p:ext>
            </p:extLst>
          </p:nvPr>
        </p:nvGraphicFramePr>
        <p:xfrm>
          <a:off x="5178394" y="5524583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4441BC3-F168-E693-D254-531CB9EB4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342394"/>
              </p:ext>
            </p:extLst>
          </p:nvPr>
        </p:nvGraphicFramePr>
        <p:xfrm>
          <a:off x="7709838" y="5524583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40499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42571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5114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472114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63896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92728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7791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145922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73092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414097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267386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Ways to Arrange Balls such that Adjacent Balls are of Different Types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Arrange Adjacent Ball with Diff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6072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23272</TotalTime>
  <Words>67075</Words>
  <Application>Microsoft Office PowerPoint</Application>
  <PresentationFormat>와이드스크린</PresentationFormat>
  <Paragraphs>8763</Paragraphs>
  <Slides>163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163</vt:i4>
      </vt:variant>
    </vt:vector>
  </HeadingPairs>
  <TitlesOfParts>
    <vt:vector size="169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683</cp:revision>
  <dcterms:created xsi:type="dcterms:W3CDTF">2023-11-29T11:04:36Z</dcterms:created>
  <dcterms:modified xsi:type="dcterms:W3CDTF">2024-03-11T02:10:37Z</dcterms:modified>
</cp:coreProperties>
</file>